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оформление\Фоны презентаций\шаблон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96"/>
            <a:ext cx="9447472" cy="67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130425"/>
            <a:ext cx="475252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Краткая презентация образовательной программы МКДОУ Заречного детского сада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endParaRPr lang="ru-RU" b="1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01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оформление\Фоны презентаций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59" y="0"/>
            <a:ext cx="91965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412776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/>
              <a:t>Планируемые результаты освоения детьми Программы </a:t>
            </a:r>
            <a:endParaRPr lang="ru-RU" dirty="0"/>
          </a:p>
          <a:p>
            <a:pPr hangingPunct="0"/>
            <a:r>
              <a:rPr lang="ru-RU" b="1" dirty="0"/>
              <a:t>Целевые ориентиры образования в раннем возрасте:</a:t>
            </a:r>
            <a:endParaRPr lang="ru-RU" dirty="0"/>
          </a:p>
          <a:p>
            <a:pPr hangingPunct="0"/>
            <a:r>
              <a:rPr lang="ru-RU" dirty="0"/>
              <a:t>- 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hangingPunct="0"/>
            <a:r>
              <a:rPr lang="ru-RU" dirty="0"/>
              <a:t>-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443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оформление\Фоны презентаций\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40149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772816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/>
              <a:t>-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hangingPunct="0"/>
            <a:r>
              <a:rPr lang="ru-RU" dirty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hangingPunct="0"/>
            <a:r>
              <a:rPr lang="ru-RU" dirty="0"/>
              <a:t>- проявляет интерес к сверстникам; наблюдает за их действиями и подражает им;</a:t>
            </a:r>
          </a:p>
          <a:p>
            <a:pPr hangingPunct="0"/>
            <a:r>
              <a:rPr lang="ru-RU" dirty="0"/>
              <a:t>-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hangingPunct="0"/>
            <a:r>
              <a:rPr lang="ru-RU" dirty="0"/>
              <a:t>- у ребенка развита крупная моторика, он стремится осваивать различные виды движения (бег, лазанье, перешагивание и пр.).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28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оформление\Фоны презентаций\SHablon-dlya-prezentatsii-po-him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526"/>
            <a:ext cx="9144001" cy="68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404664"/>
            <a:ext cx="6984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200" b="1" dirty="0"/>
              <a:t>Целевые ориентиры на этапе завершения дошкольного образования:</a:t>
            </a:r>
            <a:endParaRPr lang="ru-RU" sz="2200" dirty="0"/>
          </a:p>
          <a:p>
            <a:pPr hangingPunct="0"/>
            <a:r>
              <a:rPr lang="ru-RU" sz="2200" dirty="0"/>
              <a:t>- 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hangingPunct="0"/>
            <a:r>
              <a:rPr lang="ru-RU" sz="2200" dirty="0"/>
              <a:t>-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</p:txBody>
      </p:sp>
    </p:spTree>
    <p:extLst>
      <p:ext uri="{BB962C8B-B14F-4D97-AF65-F5344CB8AC3E}">
        <p14:creationId xmlns:p14="http://schemas.microsoft.com/office/powerpoint/2010/main" val="368664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оформление\Фоны презентаций\SHablon-dlya-prezentatsii-po-him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27"/>
            <a:ext cx="9144001" cy="68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332656"/>
            <a:ext cx="66967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dirty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hangingPunct="0"/>
            <a:r>
              <a:rPr lang="ru-RU" sz="2000" dirty="0"/>
              <a:t>-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hangingPunct="0"/>
            <a:r>
              <a:rPr lang="ru-RU" sz="2000" dirty="0"/>
              <a:t>-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hangingPunct="0"/>
            <a:r>
              <a:rPr lang="ru-RU" sz="2000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</p:txBody>
      </p:sp>
    </p:spTree>
    <p:extLst>
      <p:ext uri="{BB962C8B-B14F-4D97-AF65-F5344CB8AC3E}">
        <p14:creationId xmlns:p14="http://schemas.microsoft.com/office/powerpoint/2010/main" val="930684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оформление\Фоны презентаций\SHablon-dlya-prezentatsii-po-him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526"/>
            <a:ext cx="9144001" cy="68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84783" y="692696"/>
            <a:ext cx="61744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</a:p>
          <a:p>
            <a:pPr hangingPunct="0"/>
            <a:r>
              <a:rPr lang="ru-RU" sz="2400" dirty="0"/>
              <a:t>-ребенок способен к принятию собственных решений, опираясь на свои знания и умения в различных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8647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оформление\Фоны презентаций\zuroevkvwdhrlcsxawws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305342"/>
            <a:ext cx="5526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Взаимодействие педагогического коллектива с семьями воспитанников </a:t>
            </a:r>
            <a:endParaRPr lang="ru-RU" dirty="0"/>
          </a:p>
          <a:p>
            <a:r>
              <a:rPr lang="ru-RU" b="1" dirty="0" err="1"/>
              <a:t>Цель:</a:t>
            </a:r>
            <a:r>
              <a:rPr lang="ru-RU" dirty="0" err="1"/>
              <a:t>включение</a:t>
            </a:r>
            <a:r>
              <a:rPr lang="ru-RU" dirty="0"/>
              <a:t> в образовательную деятельность  родителей (законных представителей) как равноправных и </a:t>
            </a:r>
            <a:r>
              <a:rPr lang="ru-RU" dirty="0" err="1"/>
              <a:t>равноответственных</a:t>
            </a:r>
            <a:r>
              <a:rPr lang="ru-RU" dirty="0"/>
              <a:t> партнеров. </a:t>
            </a:r>
          </a:p>
          <a:p>
            <a:r>
              <a:rPr lang="ru-RU" b="1" dirty="0"/>
              <a:t>Задачи: </a:t>
            </a:r>
            <a:endParaRPr lang="ru-RU" dirty="0"/>
          </a:p>
          <a:p>
            <a:pPr lvl="0"/>
            <a:r>
              <a:rPr lang="ru-RU" dirty="0"/>
              <a:t>Формирование активной педагогической позиции родителей(законных представителей).</a:t>
            </a:r>
          </a:p>
          <a:p>
            <a:pPr lvl="0"/>
            <a:r>
              <a:rPr lang="ru-RU" dirty="0"/>
              <a:t>Вооружение родителей(законных представителей) педагогическими знаниями и умениями.</a:t>
            </a:r>
          </a:p>
          <a:p>
            <a:r>
              <a:rPr lang="ru-RU" dirty="0"/>
              <a:t>Активное участие родителей (законных представителей) в воспитании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18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оформление\Фоны презентаций\zuroevkvwdhrlcsxawws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70106" y="33265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Содержание работы: </a:t>
            </a:r>
            <a:endParaRPr lang="ru-RU" dirty="0"/>
          </a:p>
          <a:p>
            <a:r>
              <a:rPr lang="ru-RU" dirty="0"/>
              <a:t>- ознакомление родителей(законных представителей) с методиками и инновационными технологиями  воспитания и  развития детей;</a:t>
            </a:r>
          </a:p>
          <a:p>
            <a:r>
              <a:rPr lang="ru-RU" dirty="0"/>
              <a:t>- ознакомление родителей (законных представителей) с нормативными актами и документами в области образования;</a:t>
            </a:r>
          </a:p>
          <a:p>
            <a:r>
              <a:rPr lang="ru-RU" dirty="0"/>
              <a:t>- совместные занятия родителей (законных представителей) с детьми (кружки, секции, клубы, тренинги, походы, экскурсии и др.);</a:t>
            </a:r>
          </a:p>
          <a:p>
            <a:r>
              <a:rPr lang="ru-RU" dirty="0"/>
              <a:t>- совместное оценивание уровня воспитанности детей;</a:t>
            </a:r>
          </a:p>
          <a:p>
            <a:r>
              <a:rPr lang="ru-RU" dirty="0"/>
              <a:t>- совместная оздоровительная работа семьи и детского сада  (Дни здоровья, спортивные мероприятия);</a:t>
            </a:r>
          </a:p>
          <a:p>
            <a:r>
              <a:rPr lang="ru-RU" dirty="0"/>
              <a:t>- забота о многодетных и малообеспеченных семьях;</a:t>
            </a:r>
          </a:p>
          <a:p>
            <a:r>
              <a:rPr lang="ru-RU" dirty="0"/>
              <a:t>- участие в коллегиальных органах управления Учреждения (Управляющий Совет и др.);</a:t>
            </a:r>
          </a:p>
          <a:p>
            <a:r>
              <a:rPr lang="ru-RU" dirty="0"/>
              <a:t>- совместное планирование и анализ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586666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D:\оформление\Фоны презентаций\1319191306_detskie-fo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" y="7104"/>
            <a:ext cx="9092432" cy="685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75659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Вместе у нас </a:t>
            </a:r>
            <a:br>
              <a:rPr lang="ru-RU" dirty="0" smtClean="0"/>
            </a:br>
            <a:r>
              <a:rPr lang="ru-RU" dirty="0" smtClean="0"/>
              <a:t>все получится!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71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оформление\Фоны презентаций\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2348880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 образовательная программа дошкольного образования (далее - Программа) МКДОУ Заречного детского сада     (далее - Учреждение) разработана в соответствии с ФГОС ДО.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8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оформление\Фоны презентаций\kalendar-fon-dlya-prezentac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1" y="52924"/>
            <a:ext cx="90555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77281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2400" b="1" dirty="0">
                <a:solidFill>
                  <a:srgbClr val="000000"/>
                </a:solidFill>
              </a:rPr>
              <a:t>Целью реализации Программы – </a:t>
            </a:r>
            <a:r>
              <a:rPr lang="ru-RU" sz="2400" dirty="0">
                <a:solidFill>
                  <a:srgbClr val="000000"/>
                </a:solidFill>
              </a:rPr>
              <a:t>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  <a:endParaRPr lang="ru-RU" sz="2400" dirty="0"/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Программа направлена на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293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оформление\Фоны презентаций\kalendar-fon-dlya-prezentac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1" y="52924"/>
            <a:ext cx="90555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594" y="1725216"/>
            <a:ext cx="9051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Задачи реализации образовательной Программы</a:t>
            </a:r>
            <a:endParaRPr lang="ru-RU" sz="2000" dirty="0"/>
          </a:p>
          <a:p>
            <a:r>
              <a:rPr lang="ru-RU" sz="2000" dirty="0">
                <a:solidFill>
                  <a:srgbClr val="002060"/>
                </a:solidFill>
              </a:rPr>
              <a:t>1. Охрана и укрепление физического и психического здоровья детей, в том числе их эмоционального благополучия.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2. Обеспечение равных возможностей для полноценного развития каждого воспитанника в период дошкольного детства независимо от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3. Обеспечение преемственности целей, задач и содержания образования, реализуемых в рамках  основных образовательных программ дошкольного и начального общего образования.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4.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91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оформление\Фоны презентаций\kalendar-fon-dlya-prezentac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1" y="0"/>
            <a:ext cx="90555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0188" y="1524539"/>
            <a:ext cx="8884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  <a:r>
              <a:rPr lang="ru-RU" dirty="0">
                <a:solidFill>
                  <a:srgbClr val="002060"/>
                </a:solidFill>
              </a:rPr>
              <a:t>.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общества.</a:t>
            </a:r>
          </a:p>
          <a:p>
            <a:r>
              <a:rPr lang="ru-RU" dirty="0">
                <a:solidFill>
                  <a:srgbClr val="002060"/>
                </a:solidFill>
              </a:rPr>
              <a:t>6.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деятельности.</a:t>
            </a:r>
          </a:p>
          <a:p>
            <a:r>
              <a:rPr lang="ru-RU" dirty="0">
                <a:solidFill>
                  <a:srgbClr val="002060"/>
                </a:solidFill>
              </a:rPr>
              <a:t>7. Обеспечение вариативности и разнообразия содержания Программы и организационных форм дошкольного образования, возможности формирования Программы с учётом образовательных потребностей, способностей и состояния здоровья детей.</a:t>
            </a:r>
          </a:p>
          <a:p>
            <a:r>
              <a:rPr lang="ru-RU" dirty="0">
                <a:solidFill>
                  <a:srgbClr val="002060"/>
                </a:solidFill>
              </a:rPr>
              <a:t>8. Формирование социокультурной среды, соответствующей возрастным, индивидуальным, психологическим и физиологическим особенностям детей.</a:t>
            </a:r>
          </a:p>
          <a:p>
            <a:r>
              <a:rPr lang="ru-RU" dirty="0">
                <a:solidFill>
                  <a:srgbClr val="002060"/>
                </a:solidFill>
              </a:rPr>
              <a:t>9.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34082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оформление\Фоны презентаций\fon_risovanie_cvet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3" y="-27740"/>
            <a:ext cx="9050337" cy="680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9912" y="47667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Основные направления образовательной деятельности</a:t>
            </a:r>
            <a:r>
              <a:rPr lang="ru-RU" sz="2800" dirty="0"/>
              <a:t> (образовательные области</a:t>
            </a:r>
            <a:r>
              <a:rPr lang="ru-RU" sz="2800" dirty="0" smtClean="0"/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социально-коммуникативное</a:t>
            </a:r>
            <a:r>
              <a:rPr lang="ru-RU" sz="2800" dirty="0"/>
              <a:t>,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познавательное,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речевое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художественно-эстетическое</a:t>
            </a:r>
            <a:r>
              <a:rPr lang="ru-RU" sz="2800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физическое развитие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8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оформление\Фоны презентаций\Bezymyannyi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4313"/>
            <a:ext cx="9753600" cy="728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124744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Значимые характеристики особенностей развития детей раннего и дошкольного возраста</a:t>
            </a:r>
            <a:endParaRPr lang="ru-RU" dirty="0"/>
          </a:p>
          <a:p>
            <a:r>
              <a:rPr lang="ru-RU" dirty="0"/>
              <a:t>Содержание образовательной деятельности в  младенческом возрасте (2 месяца - 1 год) - 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игры.</a:t>
            </a:r>
          </a:p>
          <a:p>
            <a:r>
              <a:rPr lang="ru-RU" dirty="0"/>
              <a:t>В раннем возрасте (1 год - 3 года) ведущая деятельность  предметная и игры с составными и динамическими игрушками; экспериментирование с материалами и веществами (песок, вода, тесто и пр.), общение с взрослым и совместные игры со сверстниками под руководством взрослого, самообслуживание и действия с бытовыми предметами-орудиями (ложка, совок, лопатка и пр.), восприятие смысла музыки, сказок, стихов, рассматривание картинок, двигательная активность;</a:t>
            </a:r>
          </a:p>
        </p:txBody>
      </p:sp>
    </p:spTree>
    <p:extLst>
      <p:ext uri="{BB962C8B-B14F-4D97-AF65-F5344CB8AC3E}">
        <p14:creationId xmlns:p14="http://schemas.microsoft.com/office/powerpoint/2010/main" val="7526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оформление\Фоны презентаций\Bezymyannyi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4313"/>
            <a:ext cx="9753600" cy="728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340768"/>
            <a:ext cx="7254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 дошкольном возрасте (3 года - 8 лет) доминирует  ряд видов деятельности, таких как игровая, включая сюжетно-ролевую игру, игру с правилами и другие виды игры, коммуникативная (общение и взаимодействие со взрослыми и сверстниками), познавательно-исследовательская (исследования объектов окружающего мира и экспериментирования с ними), 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иной материал, изобразительная (рисование, лепка, аппликация),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0178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оформление\Фоны презентаций\90660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5845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Используемые примерные Программы в образовательной деятельности</a:t>
            </a:r>
          </a:p>
          <a:p>
            <a:r>
              <a:rPr lang="ru-RU" b="1" dirty="0"/>
              <a:t>Образовательная деятельность выстроена с учетом комплексной образовательной программы дошкольного образования «Детство» ( </a:t>
            </a:r>
            <a:r>
              <a:rPr lang="ru-RU" b="1" dirty="0" err="1"/>
              <a:t>СПб«Детство</a:t>
            </a:r>
            <a:r>
              <a:rPr lang="ru-RU" b="1" dirty="0"/>
              <a:t> –пресс, 2016 г)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	Отличительной чертой образовательной деятельности является  целенаправленное использование разнообразных современных </a:t>
            </a:r>
            <a:r>
              <a:rPr lang="ru-RU" b="1" dirty="0" err="1"/>
              <a:t>здоровьесберегающих</a:t>
            </a:r>
            <a:r>
              <a:rPr lang="ru-RU" b="1" dirty="0"/>
              <a:t> и развивающих технологий,  ИКТ-технологии , проектной  и исследовательской   деятельность,   взаимодействие всех участников образовательных отношений. </a:t>
            </a:r>
          </a:p>
          <a:p>
            <a:pPr hangingPunct="0"/>
            <a:r>
              <a:rPr lang="ru-RU" b="1" dirty="0"/>
              <a:t>	Содержание образования в Учреждении определяется Основной образовательной программой дошкольного образования,  которая  разработана в соответствии с федеральным государственным образовательным стандартом дошкольного образования. Содержание Программы выстроено в соответствии с направлениями развития ребенка, соответствует основным положениям возрастной психологии и дошкольной педагогики и обеспечивает индивидуализацию образовательной деятельности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 	</a:t>
            </a:r>
          </a:p>
        </p:txBody>
      </p:sp>
    </p:spTree>
    <p:extLst>
      <p:ext uri="{BB962C8B-B14F-4D97-AF65-F5344CB8AC3E}">
        <p14:creationId xmlns:p14="http://schemas.microsoft.com/office/powerpoint/2010/main" val="2001047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1378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Краткая презентация образовательной программы МКДОУ Заречного детского сада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Вместе у нас  все получится!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МКДОУ Заречного детского сада</dc:title>
  <dc:creator>Владелец</dc:creator>
  <cp:lastModifiedBy>Владелец</cp:lastModifiedBy>
  <cp:revision>4</cp:revision>
  <dcterms:created xsi:type="dcterms:W3CDTF">2019-07-11T16:14:35Z</dcterms:created>
  <dcterms:modified xsi:type="dcterms:W3CDTF">2019-07-11T16:45:31Z</dcterms:modified>
</cp:coreProperties>
</file>